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361" r:id="rId2"/>
    <p:sldId id="373" r:id="rId3"/>
    <p:sldId id="2134805741" r:id="rId4"/>
    <p:sldId id="2134805736" r:id="rId5"/>
    <p:sldId id="2134805772" r:id="rId6"/>
    <p:sldId id="2134805771" r:id="rId7"/>
    <p:sldId id="2134805773" r:id="rId8"/>
    <p:sldId id="2134805770" r:id="rId9"/>
    <p:sldId id="2134805774" r:id="rId10"/>
    <p:sldId id="2134805755" r:id="rId11"/>
    <p:sldId id="2134805754" r:id="rId12"/>
    <p:sldId id="2134805747" r:id="rId13"/>
    <p:sldId id="2735" r:id="rId14"/>
    <p:sldId id="2076137126" r:id="rId15"/>
    <p:sldId id="2134805756" r:id="rId16"/>
    <p:sldId id="2134805742" r:id="rId17"/>
    <p:sldId id="2134805753" r:id="rId18"/>
    <p:sldId id="2134805752" r:id="rId19"/>
    <p:sldId id="2134805743" r:id="rId20"/>
    <p:sldId id="2134805744" r:id="rId21"/>
    <p:sldId id="2134805745" r:id="rId22"/>
    <p:sldId id="2134805746" r:id="rId23"/>
    <p:sldId id="2134805748" r:id="rId24"/>
    <p:sldId id="2134805751" r:id="rId25"/>
    <p:sldId id="2134805750" r:id="rId26"/>
    <p:sldId id="2134805749" r:id="rId27"/>
    <p:sldId id="2134805764" r:id="rId28"/>
    <p:sldId id="2134805765" r:id="rId29"/>
    <p:sldId id="2134805766" r:id="rId30"/>
    <p:sldId id="2134805767" r:id="rId31"/>
    <p:sldId id="2134805768" r:id="rId32"/>
    <p:sldId id="2134805769" r:id="rId33"/>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73"/>
            <p14:sldId id="2134805741"/>
            <p14:sldId id="2134805736"/>
            <p14:sldId id="2134805772"/>
            <p14:sldId id="2134805771"/>
            <p14:sldId id="2134805773"/>
            <p14:sldId id="2134805770"/>
            <p14:sldId id="2134805774"/>
            <p14:sldId id="2134805755"/>
            <p14:sldId id="2134805754"/>
            <p14:sldId id="2134805747"/>
            <p14:sldId id="2735"/>
            <p14:sldId id="2076137126"/>
          </p14:sldIdLst>
        </p14:section>
        <p14:section name="DEV" id="{5DB2A670-01B8-4FDF-B964-B9809653E38A}">
          <p14:sldIdLst>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4"/>
            <p14:sldId id="2134805765"/>
            <p14:sldId id="2134805766"/>
            <p14:sldId id="2134805767"/>
            <p14:sldId id="2134805768"/>
            <p14:sldId id="21348057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59" autoAdjust="0"/>
    <p:restoredTop sz="96005" autoAdjust="0"/>
  </p:normalViewPr>
  <p:slideViewPr>
    <p:cSldViewPr snapToGrid="0" snapToObjects="1">
      <p:cViewPr>
        <p:scale>
          <a:sx n="75" d="100"/>
          <a:sy n="75" d="100"/>
        </p:scale>
        <p:origin x="1780" y="1064"/>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4/22/2025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486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9600" b="1"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Microsoft MVP, Azure AI Platform</a:t>
            </a:r>
          </a:p>
        </p:txBody>
      </p:sp>
      <p:sp>
        <p:nvSpPr>
          <p:cNvPr id="6" name="Text Placeholder 5"/>
          <p:cNvSpPr>
            <a:spLocks noGrp="1"/>
          </p:cNvSpPr>
          <p:nvPr>
            <p:ph type="body" sz="quarter" idx="14"/>
          </p:nvPr>
        </p:nvSpPr>
        <p:spPr>
          <a:xfrm>
            <a:off x="4692649" y="8119008"/>
            <a:ext cx="9580909" cy="620050"/>
          </a:xfrm>
        </p:spPr>
        <p:txBody>
          <a:bodyPr/>
          <a:lstStyle/>
          <a:p>
            <a:r>
              <a:rPr lang="en-US" dirty="0"/>
              <a:t>TechTrainerTim.com</a:t>
            </a:r>
          </a:p>
        </p:txBody>
      </p:sp>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and a jacket&#10;&#10;Description automatically generated">
            <a:extLst>
              <a:ext uri="{FF2B5EF4-FFF2-40B4-BE49-F238E27FC236}">
                <a16:creationId xmlns:a16="http://schemas.microsoft.com/office/drawing/2014/main" id="{52F739FE-95B2-D147-7E53-32D98BB12DF0}"/>
              </a:ext>
            </a:extLst>
          </p:cNvPr>
          <p:cNvPicPr>
            <a:picLocks noGrp="1" noChangeAspect="1"/>
          </p:cNvPicPr>
          <p:nvPr>
            <p:ph type="pic" sz="quarter" idx="15"/>
          </p:nvPr>
        </p:nvPicPr>
        <p:blipFill>
          <a:blip r:embed="rId5"/>
          <a:srcRect t="5301" b="5301"/>
          <a:stretch>
            <a:fillRect/>
          </a:stretch>
        </p:blipFill>
        <p:spPr/>
      </p:pic>
      <p:pic>
        <p:nvPicPr>
          <p:cNvPr id="11" name="Picture 10" descr="A person in a suit and tie&#10;&#10;AI-generated content may be incorrect.">
            <a:extLst>
              <a:ext uri="{FF2B5EF4-FFF2-40B4-BE49-F238E27FC236}">
                <a16:creationId xmlns:a16="http://schemas.microsoft.com/office/drawing/2014/main" id="{7E373C9B-A4FE-A59A-CCD6-768BAB281E4D}"/>
              </a:ext>
            </a:extLst>
          </p:cNvPr>
          <p:cNvPicPr>
            <a:picLocks noChangeAspect="1"/>
          </p:cNvPicPr>
          <p:nvPr/>
        </p:nvPicPr>
        <p:blipFill>
          <a:blip r:embed="rId6"/>
          <a:stretch>
            <a:fillRect/>
          </a:stretch>
        </p:blipFill>
        <p:spPr>
          <a:xfrm>
            <a:off x="-1" y="0"/>
            <a:ext cx="18377621" cy="10337412"/>
          </a:xfrm>
          <a:prstGeom prst="rect">
            <a:avLst/>
          </a:prstGeom>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 Thank You Very Much...</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2305050" y="3254708"/>
            <a:ext cx="13677900" cy="5138738"/>
          </a:xfrm>
        </p:spPr>
        <p:txBody>
          <a:bodyPr/>
          <a:lstStyle/>
          <a:p>
            <a:r>
              <a:rPr lang="en-US" sz="3600" dirty="0"/>
              <a:t>Resources: </a:t>
            </a:r>
            <a:r>
              <a:rPr lang="en-US" sz="3600" b="1" dirty="0">
                <a:solidFill>
                  <a:srgbClr val="0070C0"/>
                </a:solidFill>
              </a:rPr>
              <a:t>go.techtrainertim.com/2</a:t>
            </a:r>
          </a:p>
          <a:p>
            <a:r>
              <a:rPr lang="en-US" sz="3600" dirty="0"/>
              <a:t>Connect: </a:t>
            </a:r>
            <a:r>
              <a:rPr lang="en-US" sz="3600" b="1" dirty="0">
                <a:solidFill>
                  <a:srgbClr val="0070C0"/>
                </a:solidFill>
              </a:rPr>
              <a:t>TechTrainerTim.com</a:t>
            </a:r>
          </a:p>
        </p:txBody>
      </p:sp>
      <p:pic>
        <p:nvPicPr>
          <p:cNvPr id="5" name="Picture 4" descr="A person wearing glasses and a jacket&#10;&#10;Description automatically generated">
            <a:extLst>
              <a:ext uri="{FF2B5EF4-FFF2-40B4-BE49-F238E27FC236}">
                <a16:creationId xmlns:a16="http://schemas.microsoft.com/office/drawing/2014/main" id="{A587B711-AC20-4840-C06F-29E023E8037A}"/>
              </a:ext>
            </a:extLst>
          </p:cNvPr>
          <p:cNvPicPr>
            <a:picLocks noChangeAspect="1"/>
          </p:cNvPicPr>
          <p:nvPr/>
        </p:nvPicPr>
        <p:blipFill>
          <a:blip r:embed="rId3"/>
          <a:stretch>
            <a:fillRect/>
          </a:stretch>
        </p:blipFill>
        <p:spPr>
          <a:xfrm>
            <a:off x="11389352" y="2495639"/>
            <a:ext cx="5269583" cy="5897807"/>
          </a:xfrm>
          <a:prstGeom prst="rect">
            <a:avLst/>
          </a:prstGeom>
        </p:spPr>
      </p:pic>
      <p:pic>
        <p:nvPicPr>
          <p:cNvPr id="1026" name="Picture 2" descr="Elvis TCB Decal,taking Care of Business Decal,tcb Decal,elvis Presley TCB  Inspired Decal,tcb Inspired Decal,elvis Flash Inspired Decal - Etsy">
            <a:extLst>
              <a:ext uri="{FF2B5EF4-FFF2-40B4-BE49-F238E27FC236}">
                <a16:creationId xmlns:a16="http://schemas.microsoft.com/office/drawing/2014/main" id="{0CD47997-263D-29F2-EFD8-B390FCBE2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4800600"/>
            <a:ext cx="50292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13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2" name="Rectangle 1">
            <a:extLst>
              <a:ext uri="{FF2B5EF4-FFF2-40B4-BE49-F238E27FC236}">
                <a16:creationId xmlns:a16="http://schemas.microsoft.com/office/drawing/2014/main" id="{3CF9F733-C28B-FF39-617F-F2FE52ABAB71}"/>
              </a:ext>
            </a:extLst>
          </p:cNvPr>
          <p:cNvSpPr/>
          <p:nvPr/>
        </p:nvSpPr>
        <p:spPr>
          <a:xfrm>
            <a:off x="395149" y="4212476"/>
            <a:ext cx="17240553"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go.techtrainertim.com/2</a:t>
            </a:r>
          </a:p>
        </p:txBody>
      </p:sp>
    </p:spTree>
    <p:extLst>
      <p:ext uri="{BB962C8B-B14F-4D97-AF65-F5344CB8AC3E}">
        <p14:creationId xmlns:p14="http://schemas.microsoft.com/office/powerpoint/2010/main" val="40177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Class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1720850" y="3241330"/>
            <a:ext cx="16921413"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09:00 am - Start       -</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1" i="0" u="none" strike="noStrike" kern="1200" cap="none" spc="0" normalizeH="0" baseline="0" noProof="0" dirty="0">
                <a:ln>
                  <a:noFill/>
                </a:ln>
                <a:solidFill>
                  <a:srgbClr val="FF0000"/>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Segment 1:</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1" i="0" u="none" strike="noStrike" kern="1200" cap="none" spc="0" normalizeH="0" baseline="0" noProof="0" dirty="0">
                <a:ln>
                  <a:noFill/>
                </a:ln>
                <a:solidFill>
                  <a:srgbClr val="FF0000"/>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Fundamentals &amp; Fun</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10:00 am</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- 9-min Break - </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Segment 2: Data Analysis &amp; Projects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11:00 am </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- 9-min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Break - </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Segment 3: Assistants &amp; Agents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12:00 pm</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 </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9-min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Break - </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Segment 4: Development &amp; Trends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01:00 pm</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4" name="Picture 3">
            <a:extLst>
              <a:ext uri="{FF2B5EF4-FFF2-40B4-BE49-F238E27FC236}">
                <a16:creationId xmlns:a16="http://schemas.microsoft.com/office/drawing/2014/main" id="{33124566-648D-61EB-507A-55CB1CE39057}"/>
              </a:ext>
            </a:extLst>
          </p:cNvPr>
          <p:cNvPicPr>
            <a:picLocks noChangeAspect="1"/>
          </p:cNvPicPr>
          <p:nvPr/>
        </p:nvPicPr>
        <p:blipFill>
          <a:blip r:embed="rId2"/>
          <a:stretch>
            <a:fillRect/>
          </a:stretch>
        </p:blipFill>
        <p:spPr>
          <a:xfrm>
            <a:off x="3149099" y="1849921"/>
            <a:ext cx="11989802" cy="8157679"/>
          </a:xfrm>
          <a:prstGeom prst="rect">
            <a:avLst/>
          </a:prstGeom>
        </p:spPr>
      </p:pic>
    </p:spTree>
    <p:extLst>
      <p:ext uri="{BB962C8B-B14F-4D97-AF65-F5344CB8AC3E}">
        <p14:creationId xmlns:p14="http://schemas.microsoft.com/office/powerpoint/2010/main" val="1982070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C2F94BF7-6177-8E56-D8D6-96B2B6DD920A}"/>
              </a:ext>
            </a:extLst>
          </p:cNvPr>
          <p:cNvPicPr>
            <a:picLocks noChangeAspect="1"/>
          </p:cNvPicPr>
          <p:nvPr/>
        </p:nvPicPr>
        <p:blipFill>
          <a:blip r:embed="rId2"/>
          <a:stretch>
            <a:fillRect/>
          </a:stretch>
        </p:blipFill>
        <p:spPr>
          <a:xfrm>
            <a:off x="4366973" y="1887425"/>
            <a:ext cx="9554054" cy="7967438"/>
          </a:xfrm>
          <a:prstGeom prst="rect">
            <a:avLst/>
          </a:prstGeom>
        </p:spPr>
      </p:pic>
    </p:spTree>
    <p:extLst>
      <p:ext uri="{BB962C8B-B14F-4D97-AF65-F5344CB8AC3E}">
        <p14:creationId xmlns:p14="http://schemas.microsoft.com/office/powerpoint/2010/main" val="3404225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762EE1D3-DFFA-7D68-66BD-C2E7230F0B53}"/>
              </a:ext>
            </a:extLst>
          </p:cNvPr>
          <p:cNvPicPr>
            <a:picLocks noChangeAspect="1"/>
          </p:cNvPicPr>
          <p:nvPr/>
        </p:nvPicPr>
        <p:blipFill>
          <a:blip r:embed="rId2"/>
          <a:stretch>
            <a:fillRect/>
          </a:stretch>
        </p:blipFill>
        <p:spPr>
          <a:xfrm>
            <a:off x="3863473" y="2044503"/>
            <a:ext cx="10561053" cy="7701279"/>
          </a:xfrm>
          <a:prstGeom prst="rect">
            <a:avLst/>
          </a:prstGeom>
        </p:spPr>
      </p:pic>
    </p:spTree>
    <p:extLst>
      <p:ext uri="{BB962C8B-B14F-4D97-AF65-F5344CB8AC3E}">
        <p14:creationId xmlns:p14="http://schemas.microsoft.com/office/powerpoint/2010/main" val="162510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1F06FF56-8234-266B-70F8-6FBB0FD05980}"/>
              </a:ext>
            </a:extLst>
          </p:cNvPr>
          <p:cNvPicPr>
            <a:picLocks noChangeAspect="1"/>
          </p:cNvPicPr>
          <p:nvPr/>
        </p:nvPicPr>
        <p:blipFill>
          <a:blip r:embed="rId2"/>
          <a:stretch>
            <a:fillRect/>
          </a:stretch>
        </p:blipFill>
        <p:spPr>
          <a:xfrm>
            <a:off x="2576991" y="2047847"/>
            <a:ext cx="3786641" cy="7773177"/>
          </a:xfrm>
          <a:prstGeom prst="rect">
            <a:avLst/>
          </a:prstGeom>
        </p:spPr>
      </p:pic>
      <p:pic>
        <p:nvPicPr>
          <p:cNvPr id="4" name="Picture 3">
            <a:extLst>
              <a:ext uri="{FF2B5EF4-FFF2-40B4-BE49-F238E27FC236}">
                <a16:creationId xmlns:a16="http://schemas.microsoft.com/office/drawing/2014/main" id="{7F9A940B-7464-0C6E-C5EE-7E83A9403503}"/>
              </a:ext>
            </a:extLst>
          </p:cNvPr>
          <p:cNvPicPr>
            <a:picLocks noChangeAspect="1"/>
          </p:cNvPicPr>
          <p:nvPr/>
        </p:nvPicPr>
        <p:blipFill>
          <a:blip r:embed="rId3"/>
          <a:stretch>
            <a:fillRect/>
          </a:stretch>
        </p:blipFill>
        <p:spPr>
          <a:xfrm>
            <a:off x="7593893" y="2047847"/>
            <a:ext cx="3505489" cy="7666514"/>
          </a:xfrm>
          <a:prstGeom prst="rect">
            <a:avLst/>
          </a:prstGeom>
        </p:spPr>
      </p:pic>
      <p:pic>
        <p:nvPicPr>
          <p:cNvPr id="5" name="Picture 4">
            <a:extLst>
              <a:ext uri="{FF2B5EF4-FFF2-40B4-BE49-F238E27FC236}">
                <a16:creationId xmlns:a16="http://schemas.microsoft.com/office/drawing/2014/main" id="{77CBDB21-25C5-2AC8-A676-B7B523507DC2}"/>
              </a:ext>
            </a:extLst>
          </p:cNvPr>
          <p:cNvPicPr>
            <a:picLocks noChangeAspect="1"/>
          </p:cNvPicPr>
          <p:nvPr/>
        </p:nvPicPr>
        <p:blipFill>
          <a:blip r:embed="rId4"/>
          <a:stretch>
            <a:fillRect/>
          </a:stretch>
        </p:blipFill>
        <p:spPr>
          <a:xfrm>
            <a:off x="12329643" y="2047847"/>
            <a:ext cx="3557420" cy="7714280"/>
          </a:xfrm>
          <a:prstGeom prst="rect">
            <a:avLst/>
          </a:prstGeom>
        </p:spPr>
      </p:pic>
    </p:spTree>
    <p:extLst>
      <p:ext uri="{BB962C8B-B14F-4D97-AF65-F5344CB8AC3E}">
        <p14:creationId xmlns:p14="http://schemas.microsoft.com/office/powerpoint/2010/main" val="232649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9F6C5B3E-E357-CFD9-3559-8F1345BA0705}"/>
              </a:ext>
            </a:extLst>
          </p:cNvPr>
          <p:cNvPicPr>
            <a:picLocks noChangeAspect="1"/>
          </p:cNvPicPr>
          <p:nvPr/>
        </p:nvPicPr>
        <p:blipFill>
          <a:blip r:embed="rId2"/>
          <a:stretch>
            <a:fillRect/>
          </a:stretch>
        </p:blipFill>
        <p:spPr>
          <a:xfrm>
            <a:off x="626533" y="2360083"/>
            <a:ext cx="10644389" cy="6462184"/>
          </a:xfrm>
          <a:prstGeom prst="rect">
            <a:avLst/>
          </a:prstGeom>
        </p:spPr>
      </p:pic>
      <p:pic>
        <p:nvPicPr>
          <p:cNvPr id="4" name="Picture 3">
            <a:extLst>
              <a:ext uri="{FF2B5EF4-FFF2-40B4-BE49-F238E27FC236}">
                <a16:creationId xmlns:a16="http://schemas.microsoft.com/office/drawing/2014/main" id="{767287DB-3691-CD1A-F014-CDDEE0EA45E6}"/>
              </a:ext>
            </a:extLst>
          </p:cNvPr>
          <p:cNvPicPr>
            <a:picLocks noChangeAspect="1"/>
          </p:cNvPicPr>
          <p:nvPr/>
        </p:nvPicPr>
        <p:blipFill>
          <a:blip r:embed="rId3"/>
          <a:stretch>
            <a:fillRect/>
          </a:stretch>
        </p:blipFill>
        <p:spPr>
          <a:xfrm>
            <a:off x="11922715" y="2021417"/>
            <a:ext cx="5662551" cy="7749269"/>
          </a:xfrm>
          <a:prstGeom prst="rect">
            <a:avLst/>
          </a:prstGeom>
        </p:spPr>
      </p:pic>
    </p:spTree>
    <p:extLst>
      <p:ext uri="{BB962C8B-B14F-4D97-AF65-F5344CB8AC3E}">
        <p14:creationId xmlns:p14="http://schemas.microsoft.com/office/powerpoint/2010/main" val="376603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1D499698-D28F-A966-2324-68E673F05F7C}"/>
              </a:ext>
            </a:extLst>
          </p:cNvPr>
          <p:cNvPicPr>
            <a:picLocks noChangeAspect="1"/>
          </p:cNvPicPr>
          <p:nvPr/>
        </p:nvPicPr>
        <p:blipFill>
          <a:blip r:embed="rId2"/>
          <a:stretch>
            <a:fillRect/>
          </a:stretch>
        </p:blipFill>
        <p:spPr>
          <a:xfrm>
            <a:off x="5053552" y="1776808"/>
            <a:ext cx="7639905" cy="7917525"/>
          </a:xfrm>
          <a:prstGeom prst="rect">
            <a:avLst/>
          </a:prstGeom>
        </p:spPr>
      </p:pic>
    </p:spTree>
    <p:extLst>
      <p:ext uri="{BB962C8B-B14F-4D97-AF65-F5344CB8AC3E}">
        <p14:creationId xmlns:p14="http://schemas.microsoft.com/office/powerpoint/2010/main" val="231471331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35021</TotalTime>
  <Words>1420</Words>
  <Application>Microsoft Office PowerPoint</Application>
  <PresentationFormat>Custom</PresentationFormat>
  <Paragraphs>135</Paragraphs>
  <Slides>32</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32</vt:i4>
      </vt:variant>
    </vt:vector>
  </HeadingPairs>
  <TitlesOfParts>
    <vt:vector size="50" baseType="lpstr">
      <vt:lpstr>Arial</vt:lpstr>
      <vt:lpstr>Calibri</vt:lpstr>
      <vt:lpstr>Consolas</vt:lpstr>
      <vt:lpstr>Gotham Medium</vt:lpstr>
      <vt:lpstr>JetBrains Mono</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Session Materials</vt:lpstr>
      <vt:lpstr>Class Schedule (Central Time)</vt:lpstr>
      <vt:lpstr>Session Recording &amp; Badge</vt:lpstr>
      <vt:lpstr>Session Recording &amp; Badge</vt:lpstr>
      <vt:lpstr>Session Recording &amp; Badge</vt:lpstr>
      <vt:lpstr>Session Recording &amp; Badge</vt:lpstr>
      <vt:lpstr>Session Recording &amp; Badge</vt:lpstr>
      <vt:lpstr>Session Recording &amp; Badge</vt:lpstr>
      <vt:lpstr>PowerPoint Presentation</vt:lpstr>
      <vt:lpstr>PowerPoint Presentation</vt:lpstr>
      <vt:lpstr>PowerPoint Presentation</vt:lpstr>
      <vt:lpstr>Questions? Comments? Curiosities?</vt:lpstr>
      <vt:lpstr>Thank You! Thank You Very Much...</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1290</cp:revision>
  <cp:lastPrinted>2021-01-14T21:20:43Z</cp:lastPrinted>
  <dcterms:created xsi:type="dcterms:W3CDTF">2020-12-18T20:24:02Z</dcterms:created>
  <dcterms:modified xsi:type="dcterms:W3CDTF">2025-04-22T12:23:02Z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